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8" Type="http://schemas.openxmlformats.org/officeDocument/2006/relationships/extended-properties" Target="docProps/app.xml"/><Relationship Id="rId7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6" Type="http://schemas.openxmlformats.org/package/2006/relationships/metadata/thumbnail" Target="docProps/thumbnail.jpeg"/><Relationship Id="rId5" Type="http://schemas.microsoft.com/office/2006/relationships/ui/extensibility" Target="customUI/customUI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266" r:id="rId3"/>
    <p:sldId id="258" r:id="rId4"/>
    <p:sldId id="259" r:id="rId5"/>
    <p:sldId id="261" r:id="rId6"/>
    <p:sldId id="260" r:id="rId7"/>
    <p:sldId id="274" r:id="rId8"/>
    <p:sldId id="275" r:id="rId9"/>
    <p:sldId id="276" r:id="rId10"/>
    <p:sldId id="277" r:id="rId11"/>
    <p:sldId id="278" r:id="rId12"/>
    <p:sldId id="270" r:id="rId13"/>
    <p:sldId id="265" r:id="rId14"/>
    <p:sldId id="280" r:id="rId15"/>
    <p:sldId id="279" r:id="rId16"/>
    <p:sldId id="264" r:id="rId17"/>
    <p:sldId id="267" r:id="rId18"/>
    <p:sldId id="269" r:id="rId19"/>
    <p:sldId id="273" r:id="rId20"/>
    <p:sldId id="268" r:id="rId21"/>
    <p:sldId id="262" r:id="rId22"/>
    <p:sldId id="272" r:id="rId23"/>
    <p:sldId id="263" r:id="rId24"/>
    <p:sldId id="271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669" autoAdjust="0"/>
    <p:restoredTop sz="75000" autoAdjust="0"/>
  </p:normalViewPr>
  <p:slideViewPr>
    <p:cSldViewPr>
      <p:cViewPr varScale="1">
        <p:scale>
          <a:sx n="108" d="100"/>
          <a:sy n="108" d="100"/>
        </p:scale>
        <p:origin x="1528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7AD26-C6D5-4A4A-9176-95537056968E}" type="datetimeFigureOut">
              <a:rPr lang="en-US" smtClean="0"/>
              <a:t>10/3/18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2F37A7-8B95-483A-88E3-FF4734696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35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2F37A7-8B95-483A-88E3-FF47346966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08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2F37A7-8B95-483A-88E3-FF47346966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5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878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07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7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347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303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18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986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58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973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344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24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1C9FEE-057E-4068-9298-9299AABF3381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E31820-40EB-4752-BF5C-5CDC157609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923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3528" y="332656"/>
            <a:ext cx="26513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rgbClr val="FF3300"/>
                </a:solidFill>
              </a:rPr>
              <a:t>TTS TechLunch</a:t>
            </a:r>
            <a:endParaRPr lang="en-US" sz="3200" b="1" dirty="0">
              <a:solidFill>
                <a:srgbClr val="FF33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3B6882-1236-8244-B559-999A5C4CD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89784"/>
            <a:ext cx="9144001" cy="546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060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- Portabilidade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Evita incompatibilidade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C76030-2C0B-0140-A5A1-8817E4D41B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88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- Modularidade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Microserviços</a:t>
            </a:r>
            <a:endParaRPr lang="pt-BR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C76030-2C0B-0140-A5A1-8817E4D41B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361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Desvantagens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Camada a mais</a:t>
            </a:r>
          </a:p>
          <a:p>
            <a:r>
              <a:rPr lang="pt-BR" dirty="0"/>
              <a:t>Não tem S.O.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D8B3AD-04BB-4A48-A7BD-949F3EC9538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696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Ferramentas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Docker</a:t>
            </a:r>
            <a:r>
              <a:rPr lang="pt-BR" dirty="0"/>
              <a:t> </a:t>
            </a:r>
            <a:r>
              <a:rPr lang="pt-BR" dirty="0" err="1"/>
              <a:t>Compose</a:t>
            </a:r>
            <a:endParaRPr lang="pt-BR" dirty="0"/>
          </a:p>
          <a:p>
            <a:r>
              <a:rPr lang="pt-BR" dirty="0" err="1"/>
              <a:t>Kubernetes</a:t>
            </a:r>
            <a:r>
              <a:rPr lang="pt-BR" dirty="0"/>
              <a:t> &amp; </a:t>
            </a:r>
            <a:r>
              <a:rPr lang="pt-BR" dirty="0" err="1"/>
              <a:t>Docker</a:t>
            </a:r>
            <a:r>
              <a:rPr lang="pt-BR" dirty="0"/>
              <a:t> </a:t>
            </a:r>
            <a:r>
              <a:rPr lang="pt-BR" dirty="0" err="1"/>
              <a:t>Swarm</a:t>
            </a:r>
            <a:endParaRPr lang="pt-BR" dirty="0"/>
          </a:p>
          <a:p>
            <a:r>
              <a:rPr lang="pt-BR" dirty="0" err="1"/>
              <a:t>Openshift</a:t>
            </a:r>
            <a:endParaRPr lang="pt-BR" dirty="0"/>
          </a:p>
          <a:p>
            <a:r>
              <a:rPr lang="pt-BR" dirty="0" err="1"/>
              <a:t>Docker</a:t>
            </a:r>
            <a:r>
              <a:rPr lang="pt-BR" dirty="0"/>
              <a:t> Hub</a:t>
            </a:r>
          </a:p>
          <a:p>
            <a:r>
              <a:rPr lang="pt-BR" dirty="0"/>
              <a:t>Kitematic</a:t>
            </a:r>
          </a:p>
          <a:p>
            <a:endParaRPr lang="pt-BR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5B7CF7-EB4E-344A-AE3D-CF1D67BC4D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57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054A74-8989-9B44-80C8-76E1D9625F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4691" y="1600200"/>
            <a:ext cx="6034617" cy="45259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AC76030-2C0B-0140-A5A1-8817E4D41B2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532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Docker</a:t>
            </a:r>
            <a:r>
              <a:rPr lang="pt-BR" dirty="0"/>
              <a:t> </a:t>
            </a:r>
            <a:r>
              <a:rPr lang="pt-BR" dirty="0" err="1"/>
              <a:t>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5B7CF7-EB4E-344A-AE3D-CF1D67BC4D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91B6B9-7AC4-6849-92EF-BD2BF2AC6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7300" y="2476500"/>
            <a:ext cx="15494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441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Kubernetes</a:t>
            </a:r>
            <a:r>
              <a:rPr lang="pt-BR" dirty="0"/>
              <a:t>  &amp; </a:t>
            </a:r>
            <a:r>
              <a:rPr lang="pt-BR" dirty="0" err="1"/>
              <a:t>Docker</a:t>
            </a:r>
            <a:r>
              <a:rPr lang="pt-BR" dirty="0"/>
              <a:t> </a:t>
            </a:r>
            <a:r>
              <a:rPr lang="pt-BR" dirty="0" err="1"/>
              <a:t>Swarm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65D2993-0A6F-A141-BD30-1E0909A817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8024" y="1595227"/>
            <a:ext cx="2847949" cy="28034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B9448C-879E-C84D-9D97-28385DC4288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584840-C4EE-554A-A273-A383A04BDD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672" y="1988840"/>
            <a:ext cx="2016224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053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Openshift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1C2711-BA9C-5140-9EE9-F1A917E3D56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51A9DF-8295-1243-983A-6A412B840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2489200"/>
            <a:ext cx="63500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27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080498-F2C8-FC47-A513-889FD7D167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929A28-6034-3D45-9020-30E0D2026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150" y="2529681"/>
            <a:ext cx="31877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4804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 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080498-F2C8-FC47-A513-889FD7D167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3BEF40-6B4D-5E49-A33F-5B4D0B6F3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150" y="1884710"/>
            <a:ext cx="64897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588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TTS - TechLunch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1600200"/>
            <a:ext cx="7488832" cy="4525963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pt-BR" dirty="0"/>
              <a:t>É uma iniciativa inspirada nos              onde é promovido um encontro informal para discutir a respeito de um determinado </a:t>
            </a:r>
            <a:r>
              <a:rPr lang="en-US" dirty="0"/>
              <a:t>assunto.</a:t>
            </a:r>
          </a:p>
          <a:p>
            <a:r>
              <a:rPr lang="pt-BR" dirty="0"/>
              <a:t>Encontro Mensal com tema definido pelo time </a:t>
            </a:r>
            <a:r>
              <a:rPr lang="en-US" dirty="0"/>
              <a:t>de Tecnologia TTS.</a:t>
            </a:r>
          </a:p>
          <a:p>
            <a:r>
              <a:rPr lang="pt-BR" dirty="0"/>
              <a:t>Aberto a qualquer colaborador que queira </a:t>
            </a:r>
            <a:r>
              <a:rPr lang="en-US" dirty="0"/>
              <a:t>apresentar algum tema.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184" y="1700808"/>
            <a:ext cx="936104" cy="92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31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Kitematic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11B2AD-F880-254A-A535-405BD86F08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BA50C8-BF05-114B-AD3D-CC04160A8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0" y="2794000"/>
            <a:ext cx="127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219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683972-7473-3F45-8DE3-40866C7EF24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758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Citi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pt-BR" dirty="0"/>
              <a:t>Citi PAAS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APPLICATIONS ARE PACKAGED INTO CONTAINERS BY APPDEV AND DEPLOYED INTO THE PLATFORM (DOCKER) </a:t>
            </a:r>
            <a:endParaRPr lang="en-US" dirty="0"/>
          </a:p>
          <a:p>
            <a:r>
              <a:rPr lang="en-US" dirty="0"/>
              <a:t>Containers enable portability across platforms, reducing vendor lock-in and allowing bursting to public cloud </a:t>
            </a:r>
          </a:p>
          <a:p>
            <a:endParaRPr lang="en-US" dirty="0"/>
          </a:p>
          <a:p>
            <a:r>
              <a:rPr lang="en-US" b="1" dirty="0"/>
              <a:t>PLATFORM-AS-A-SERVICE (PAAS) SIMPLIFIES APPLICATION PROVISIONING AND MANAGEMENT (OPENSHIFT) 2 </a:t>
            </a:r>
            <a:endParaRPr lang="en-US" dirty="0"/>
          </a:p>
          <a:p>
            <a:r>
              <a:rPr lang="en-US" dirty="0"/>
              <a:t>PaaS provides a set of supporting services (e.g. load balancers, network virtualization) and integrates with CI/CD pipeline </a:t>
            </a:r>
          </a:p>
          <a:p>
            <a:endParaRPr lang="en-US" dirty="0"/>
          </a:p>
          <a:p>
            <a:r>
              <a:rPr lang="en-US" b="1" dirty="0"/>
              <a:t>CONTAINER ORCHESTRATION AUTOMATES APPLICATION PLACEMENT, MANAGEMENT AND SCALING (KUBERNETES) </a:t>
            </a:r>
            <a:endParaRPr lang="en-US" dirty="0"/>
          </a:p>
          <a:p>
            <a:r>
              <a:rPr lang="en-US" dirty="0"/>
              <a:t>Container Orchestration layer manages application containers based on software-defined policies </a:t>
            </a:r>
          </a:p>
          <a:p>
            <a:r>
              <a:rPr lang="en-US" dirty="0"/>
              <a:t>Makes significant strides in resource sharing leading to greater utilization / lower costs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0435AE-F547-0D47-9769-FF841EED6A8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711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 Citi</a:t>
            </a:r>
            <a:endParaRPr lang="en-US" dirty="0"/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4782" y="1600200"/>
            <a:ext cx="6894436" cy="45259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A33F79-1A05-9449-A1CB-20CB62C7FC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133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Q&amp;A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37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Agenda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206789"/>
            <a:ext cx="3636911" cy="181604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946" y="5041954"/>
            <a:ext cx="3636911" cy="181604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119" y="1365833"/>
            <a:ext cx="3636911" cy="181604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3225908"/>
            <a:ext cx="3636911" cy="181604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525" y="5041954"/>
            <a:ext cx="3636911" cy="181604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 rot="21265195">
            <a:off x="4070103" y="1814418"/>
            <a:ext cx="15233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Docker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 rot="21265195">
            <a:off x="1874619" y="3634228"/>
            <a:ext cx="2166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Vantagens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 rot="21265195">
            <a:off x="6082582" y="3724138"/>
            <a:ext cx="2319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Ferramentas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 rot="21265195">
            <a:off x="3011762" y="5487267"/>
            <a:ext cx="20122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Exemplos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 rot="21265195">
            <a:off x="7389029" y="5563352"/>
            <a:ext cx="8162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>
                <a:solidFill>
                  <a:schemeClr val="bg1"/>
                </a:solidFill>
              </a:rPr>
              <a:t>Citi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065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Conceito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Docker</a:t>
            </a:r>
          </a:p>
          <a:p>
            <a:r>
              <a:rPr lang="pt-BR" dirty="0"/>
              <a:t>Imagem</a:t>
            </a:r>
          </a:p>
          <a:p>
            <a:r>
              <a:rPr lang="pt-BR" dirty="0"/>
              <a:t>Container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5309D1-40E7-1A43-A9DE-540FA426EC1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15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9F8F139-7FE1-5B4C-93E8-43C7AAB8C00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59208" y="2060848"/>
            <a:ext cx="4248472" cy="39604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VM x Docker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35432" y="1563712"/>
            <a:ext cx="696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VM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6239126" y="1563712"/>
            <a:ext cx="12022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Docker</a:t>
            </a:r>
            <a:endParaRPr lang="en-US" sz="2800" dirty="0"/>
          </a:p>
        </p:txBody>
      </p:sp>
      <p:sp>
        <p:nvSpPr>
          <p:cNvPr id="9" name="Rounded Rectangle 8"/>
          <p:cNvSpPr/>
          <p:nvPr/>
        </p:nvSpPr>
        <p:spPr>
          <a:xfrm>
            <a:off x="452940" y="4936306"/>
            <a:ext cx="3826768" cy="45412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Host S.O.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70060" y="4324915"/>
            <a:ext cx="3826768" cy="50761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VMM (Hypervision, VMWare)</a:t>
            </a:r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535292" y="2924995"/>
            <a:ext cx="1169248" cy="648072"/>
          </a:xfrm>
          <a:prstGeom prst="round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pt-BR" dirty="0"/>
              <a:t>App1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1786892" y="2924995"/>
            <a:ext cx="1169248" cy="648072"/>
          </a:xfrm>
          <a:prstGeom prst="round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pt-BR" dirty="0"/>
              <a:t>App2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3042509" y="2924995"/>
            <a:ext cx="1169248" cy="648072"/>
          </a:xfrm>
          <a:prstGeom prst="round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pt-BR" dirty="0"/>
              <a:t>App3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716016" y="2060848"/>
            <a:ext cx="4248472" cy="39604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ounded Rectangle 23"/>
          <p:cNvSpPr/>
          <p:nvPr/>
        </p:nvSpPr>
        <p:spPr>
          <a:xfrm>
            <a:off x="4880966" y="4975332"/>
            <a:ext cx="3826768" cy="45412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Host S.O.</a:t>
            </a:r>
            <a:endParaRPr lang="en-US" dirty="0"/>
          </a:p>
        </p:txBody>
      </p:sp>
      <p:sp>
        <p:nvSpPr>
          <p:cNvPr id="26" name="Rounded Rectangle 25"/>
          <p:cNvSpPr/>
          <p:nvPr/>
        </p:nvSpPr>
        <p:spPr>
          <a:xfrm>
            <a:off x="4896482" y="3633534"/>
            <a:ext cx="1169248" cy="648072"/>
          </a:xfrm>
          <a:prstGeom prst="round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pt-BR" dirty="0"/>
              <a:t>App1</a:t>
            </a:r>
            <a:endParaRPr lang="en-US" dirty="0"/>
          </a:p>
        </p:txBody>
      </p:sp>
      <p:sp>
        <p:nvSpPr>
          <p:cNvPr id="27" name="Rounded Rectangle 26"/>
          <p:cNvSpPr/>
          <p:nvPr/>
        </p:nvSpPr>
        <p:spPr>
          <a:xfrm>
            <a:off x="6255628" y="3612093"/>
            <a:ext cx="1169248" cy="648072"/>
          </a:xfrm>
          <a:prstGeom prst="round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pt-BR" dirty="0"/>
              <a:t>App2</a:t>
            </a:r>
            <a:endParaRPr lang="en-US" dirty="0"/>
          </a:p>
        </p:txBody>
      </p:sp>
      <p:sp>
        <p:nvSpPr>
          <p:cNvPr id="28" name="Rounded Rectangle 27"/>
          <p:cNvSpPr/>
          <p:nvPr/>
        </p:nvSpPr>
        <p:spPr>
          <a:xfrm>
            <a:off x="7511245" y="3612093"/>
            <a:ext cx="1169248" cy="648072"/>
          </a:xfrm>
          <a:prstGeom prst="round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pt-BR" dirty="0"/>
              <a:t>App3</a:t>
            </a:r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535292" y="3573067"/>
            <a:ext cx="1169248" cy="648072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pt-BR" dirty="0"/>
              <a:t>S.O. cliente</a:t>
            </a:r>
            <a:endParaRPr lang="en-US" dirty="0"/>
          </a:p>
        </p:txBody>
      </p:sp>
      <p:sp>
        <p:nvSpPr>
          <p:cNvPr id="30" name="Rounded Rectangle 29"/>
          <p:cNvSpPr/>
          <p:nvPr/>
        </p:nvSpPr>
        <p:spPr>
          <a:xfrm>
            <a:off x="1786892" y="3573067"/>
            <a:ext cx="1169248" cy="648072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pt-BR" dirty="0"/>
              <a:t>S.O. cliente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31" name="Rounded Rectangle 30"/>
          <p:cNvSpPr/>
          <p:nvPr/>
        </p:nvSpPr>
        <p:spPr>
          <a:xfrm>
            <a:off x="3042509" y="3573067"/>
            <a:ext cx="1169248" cy="648072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pt-BR" dirty="0"/>
              <a:t>S.O. cliente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32" name="Rounded Rectangle 31"/>
          <p:cNvSpPr/>
          <p:nvPr/>
        </p:nvSpPr>
        <p:spPr>
          <a:xfrm>
            <a:off x="4880966" y="4417432"/>
            <a:ext cx="3826768" cy="454124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Docker Engine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4814819" y="3540085"/>
            <a:ext cx="1323952" cy="805339"/>
          </a:xfrm>
          <a:prstGeom prst="roundRect">
            <a:avLst/>
          </a:prstGeom>
          <a:noFill/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6187189" y="3526834"/>
            <a:ext cx="2568963" cy="805339"/>
          </a:xfrm>
          <a:prstGeom prst="roundRect">
            <a:avLst/>
          </a:prstGeom>
          <a:noFill/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875276" y="3228198"/>
            <a:ext cx="1274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Container 1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6787586" y="3223034"/>
            <a:ext cx="1274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Container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566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Imagens</a:t>
            </a:r>
          </a:p>
          <a:p>
            <a:r>
              <a:rPr lang="pt-BR" dirty="0"/>
              <a:t>Mais leve</a:t>
            </a:r>
          </a:p>
          <a:p>
            <a:r>
              <a:rPr lang="pt-BR" dirty="0"/>
              <a:t>Produtividade</a:t>
            </a:r>
          </a:p>
          <a:p>
            <a:r>
              <a:rPr lang="pt-BR" dirty="0"/>
              <a:t>Portabilidade</a:t>
            </a:r>
          </a:p>
          <a:p>
            <a:r>
              <a:rPr lang="pt-BR" dirty="0"/>
              <a:t>Modularidade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C76030-2C0B-0140-A5A1-8817E4D41B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536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- Imagens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  <a:p>
            <a:endParaRPr lang="pt-BR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C76030-2C0B-0140-A5A1-8817E4D41B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05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- Mais leve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C76030-2C0B-0140-A5A1-8817E4D41B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072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- Produtividade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Velocidade de disponibilização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C76030-2C0B-0140-A5A1-8817E4D41B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550270" y="5877272"/>
            <a:ext cx="1593730" cy="93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510181"/>
      </p:ext>
    </p:extLst>
  </p:cSld>
  <p:clrMapOvr>
    <a:masterClrMapping/>
  </p:clrMapOvr>
</p:sld>
</file>

<file path=ppt/theme/theme1.xml><?xml version="1.0" encoding="utf-8"?>
<a:theme xmlns:a="http://schemas.openxmlformats.org/drawingml/2006/main" name="1_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UI/customUI.xml><?xml version="1.0" encoding="utf-8"?>
<customUI xmlns="http://schemas.microsoft.com/office/2006/01/customui">
  <ribbon>
    <tabs>
      <tab id="CustomTab2" label="Citi Approved Templates" insertBeforeQ="TabHome">
        <group id="CustomGroup2" label="Click NEW to use Citi Approved Templates">
          <control idQ="FileNew" visible="true" size="large"/>
        </group>
      </tab>
    </tabs>
  </ribbon>
</customUI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7012</TotalTime>
  <Words>271</Words>
  <Application>Microsoft Macintosh PowerPoint</Application>
  <PresentationFormat>On-screen Show (4:3)</PresentationFormat>
  <Paragraphs>81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1_blank</vt:lpstr>
      <vt:lpstr>PowerPoint Presentation</vt:lpstr>
      <vt:lpstr>TTS - TechLunch</vt:lpstr>
      <vt:lpstr>Agenda</vt:lpstr>
      <vt:lpstr>Conceito</vt:lpstr>
      <vt:lpstr>VM x Docker</vt:lpstr>
      <vt:lpstr>Vantagens</vt:lpstr>
      <vt:lpstr>Vantagens - Imagens</vt:lpstr>
      <vt:lpstr>Vantagens - Mais leve</vt:lpstr>
      <vt:lpstr>Vantagens - Produtividade</vt:lpstr>
      <vt:lpstr>Vantagens - Portabilidade</vt:lpstr>
      <vt:lpstr>Vantagens - Modularidade</vt:lpstr>
      <vt:lpstr>Desvantagens</vt:lpstr>
      <vt:lpstr>Ferramentas</vt:lpstr>
      <vt:lpstr>PowerPoint Presentation</vt:lpstr>
      <vt:lpstr>Docker Compose</vt:lpstr>
      <vt:lpstr>Kubernetes  &amp; Docker Swarm</vt:lpstr>
      <vt:lpstr>Openshift</vt:lpstr>
      <vt:lpstr>Docker Hub</vt:lpstr>
      <vt:lpstr>Docker Hub</vt:lpstr>
      <vt:lpstr>Kitematic</vt:lpstr>
      <vt:lpstr>Exemplos</vt:lpstr>
      <vt:lpstr>No Citi</vt:lpstr>
      <vt:lpstr>No Citi</vt:lpstr>
      <vt:lpstr>Q&amp;A</vt:lpstr>
    </vt:vector>
  </TitlesOfParts>
  <Company>Citigroup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Harada, Fernando [ICG-IT]</dc:creator>
  <cp:lastModifiedBy>fernando.harada@gmail.com</cp:lastModifiedBy>
  <cp:revision>51</cp:revision>
  <dcterms:created xsi:type="dcterms:W3CDTF">2018-09-18T17:53:44Z</dcterms:created>
  <dcterms:modified xsi:type="dcterms:W3CDTF">2018-10-04T00:21:23Z</dcterms:modified>
</cp:coreProperties>
</file>

<file path=docProps/thumbnail.jpeg>
</file>